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5379-2FC1-4167-ACBB-30D934F6BA90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1B70-06AC-40A6-BE13-78A929F6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5379-2FC1-4167-ACBB-30D934F6BA90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1B70-06AC-40A6-BE13-78A929F6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5379-2FC1-4167-ACBB-30D934F6BA90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1B70-06AC-40A6-BE13-78A929F6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5379-2FC1-4167-ACBB-30D934F6BA90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1B70-06AC-40A6-BE13-78A929F6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5379-2FC1-4167-ACBB-30D934F6BA90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1B70-06AC-40A6-BE13-78A929F6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5379-2FC1-4167-ACBB-30D934F6BA90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1B70-06AC-40A6-BE13-78A929F6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5379-2FC1-4167-ACBB-30D934F6BA90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1B70-06AC-40A6-BE13-78A929F6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5379-2FC1-4167-ACBB-30D934F6BA90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E1B70-06AC-40A6-BE13-78A929F6BC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5379-2FC1-4167-ACBB-30D934F6BA90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1B70-06AC-40A6-BE13-78A929F6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5379-2FC1-4167-ACBB-30D934F6BA90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0E1B70-06AC-40A6-BE13-78A929F6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E3B5379-2FC1-4167-ACBB-30D934F6BA90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1B70-06AC-40A6-BE13-78A929F6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3B5379-2FC1-4167-ACBB-30D934F6BA90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0E1B70-06AC-40A6-BE13-78A929F6B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Lead. </a:t>
            </a:r>
            <a:r>
              <a:rPr lang="en-US" dirty="0" smtClean="0"/>
              <a:t>Inspire. Fellowship. Excel.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Life is a one-credit, twenty-five minute course where…</a:t>
            </a:r>
          </a:p>
          <a:p>
            <a:r>
              <a:rPr lang="en-US" dirty="0" smtClean="0"/>
              <a:t>You will learn skills you wouldn’t normally be able to learn in your regular classes</a:t>
            </a:r>
          </a:p>
          <a:p>
            <a:r>
              <a:rPr lang="en-US" dirty="0" smtClean="0"/>
              <a:t>You will get to know your peers and your teacher to become a close-knit team</a:t>
            </a:r>
          </a:p>
          <a:p>
            <a:r>
              <a:rPr lang="en-US" dirty="0" smtClean="0"/>
              <a:t>You can share your academic &amp; personal life confidentially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LIFE is </a:t>
            </a:r>
            <a:r>
              <a:rPr lang="en-US" b="1" i="1" u="sng" dirty="0" smtClean="0"/>
              <a:t>Not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LIFE is not…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study hall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A free period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Extra time to get to second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LIFE Stand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Lead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Lead </a:t>
            </a:r>
            <a:r>
              <a:rPr lang="en-US" dirty="0" smtClean="0"/>
              <a:t>by positive example.</a:t>
            </a:r>
          </a:p>
          <a:p>
            <a:r>
              <a:rPr lang="en-US" dirty="0" smtClean="0"/>
              <a:t>Inspire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nspire</a:t>
            </a:r>
            <a:r>
              <a:rPr lang="en-US" dirty="0" smtClean="0"/>
              <a:t> others to do </a:t>
            </a:r>
            <a:r>
              <a:rPr lang="en-US" smtClean="0"/>
              <a:t>the same.</a:t>
            </a:r>
            <a:endParaRPr lang="en-US" dirty="0" smtClean="0"/>
          </a:p>
          <a:p>
            <a:r>
              <a:rPr lang="en-US" dirty="0" smtClean="0"/>
              <a:t>Fellowship</a:t>
            </a:r>
            <a:endParaRPr lang="en-US" dirty="0" smtClean="0"/>
          </a:p>
          <a:p>
            <a:pPr lvl="1"/>
            <a:r>
              <a:rPr lang="en-US" dirty="0" smtClean="0"/>
              <a:t>Become a </a:t>
            </a:r>
            <a:r>
              <a:rPr lang="en-US" dirty="0" smtClean="0">
                <a:solidFill>
                  <a:srgbClr val="00B0F0"/>
                </a:solidFill>
              </a:rPr>
              <a:t>family</a:t>
            </a:r>
            <a:r>
              <a:rPr lang="en-US" dirty="0" smtClean="0"/>
              <a:t>. Look out for each other. Give each other </a:t>
            </a:r>
            <a:r>
              <a:rPr lang="en-US" dirty="0" smtClean="0">
                <a:solidFill>
                  <a:srgbClr val="00B0F0"/>
                </a:solidFill>
              </a:rPr>
              <a:t>support </a:t>
            </a:r>
            <a:r>
              <a:rPr lang="en-US" dirty="0" smtClean="0"/>
              <a:t>when you need it.</a:t>
            </a:r>
          </a:p>
          <a:p>
            <a:r>
              <a:rPr lang="en-US" dirty="0" smtClean="0"/>
              <a:t>Excel</a:t>
            </a:r>
          </a:p>
          <a:p>
            <a:pPr lvl="1"/>
            <a:r>
              <a:rPr lang="en-US" dirty="0" smtClean="0"/>
              <a:t>Use what you’ve learned in LIFE to help you and your peers </a:t>
            </a:r>
            <a:r>
              <a:rPr lang="en-US" dirty="0" smtClean="0">
                <a:solidFill>
                  <a:srgbClr val="00B0F0"/>
                </a:solidFill>
              </a:rPr>
              <a:t>succeed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covered in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Academic Skills/Career Readiness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Current Events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Life Skills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Classbuilding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Temperature Checks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dirty="0" smtClean="0"/>
              <a:t>We agree to the following:</a:t>
            </a:r>
          </a:p>
          <a:p>
            <a:pPr>
              <a:buNone/>
            </a:pPr>
            <a:endParaRPr lang="en-US" sz="3800" dirty="0" smtClean="0"/>
          </a:p>
          <a:p>
            <a:r>
              <a:rPr lang="en-US" sz="3800" dirty="0"/>
              <a:t>T</a:t>
            </a:r>
            <a:r>
              <a:rPr lang="en-US" sz="3800" dirty="0" smtClean="0"/>
              <a:t>reat each other with respect </a:t>
            </a:r>
          </a:p>
          <a:p>
            <a:r>
              <a:rPr lang="en-US" sz="3800" dirty="0" smtClean="0"/>
              <a:t>Focus on the future</a:t>
            </a:r>
          </a:p>
          <a:p>
            <a:r>
              <a:rPr lang="en-US" sz="3800" dirty="0" smtClean="0"/>
              <a:t>Choose our attitudes and positively participate in LIFE activities</a:t>
            </a:r>
          </a:p>
          <a:p>
            <a:r>
              <a:rPr lang="en-US" sz="3800" dirty="0" smtClean="0"/>
              <a:t>Support each other.</a:t>
            </a:r>
          </a:p>
          <a:p>
            <a:r>
              <a:rPr lang="en-US" sz="3800" dirty="0" smtClean="0">
                <a:solidFill>
                  <a:srgbClr val="02B9FF"/>
                </a:solidFill>
              </a:rPr>
              <a:t>Anything said in LIFE stays in LIFE.  </a:t>
            </a:r>
            <a:r>
              <a:rPr lang="en-US" sz="3800" dirty="0" smtClean="0"/>
              <a:t>Items mentioned are confidential and will not leave the room unless it affects someone’s well-being and/or safety.</a:t>
            </a:r>
          </a:p>
          <a:p>
            <a:r>
              <a:rPr lang="en-US" sz="3800" dirty="0" smtClean="0"/>
              <a:t>Have fun!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86</TotalTime>
  <Words>212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Wingdings 2</vt:lpstr>
      <vt:lpstr>Technic</vt:lpstr>
      <vt:lpstr>life</vt:lpstr>
      <vt:lpstr>What is LIFE?</vt:lpstr>
      <vt:lpstr>What LIFE is Not</vt:lpstr>
      <vt:lpstr>What does LIFE Stand for?</vt:lpstr>
      <vt:lpstr>What’s covered in LIFE?</vt:lpstr>
      <vt:lpstr>Our Contract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</dc:title>
  <dc:creator>dcolvin</dc:creator>
  <cp:lastModifiedBy>ksharrison</cp:lastModifiedBy>
  <cp:revision>18</cp:revision>
  <dcterms:created xsi:type="dcterms:W3CDTF">2013-08-13T12:10:56Z</dcterms:created>
  <dcterms:modified xsi:type="dcterms:W3CDTF">2015-07-09T16:51:36Z</dcterms:modified>
</cp:coreProperties>
</file>