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01482D-11E5-AA43-ABD3-FFDF4B89D773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CE4797-B38A-684D-8828-50E3AE5E6D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1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Seminar is a forty minute period where you can…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Study individually or in small groups</a:t>
            </a:r>
          </a:p>
          <a:p>
            <a:r>
              <a:rPr lang="en-US" dirty="0" smtClean="0"/>
              <a:t>Work on individual and/or group assignments for your classes</a:t>
            </a:r>
          </a:p>
          <a:p>
            <a:r>
              <a:rPr lang="en-US" dirty="0" smtClean="0"/>
              <a:t>Seek extra help and/or communicate with your teachers</a:t>
            </a:r>
          </a:p>
          <a:p>
            <a:r>
              <a:rPr lang="en-US" dirty="0" smtClean="0"/>
              <a:t>Make up work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Meet with a tutor</a:t>
            </a:r>
          </a:p>
          <a:p>
            <a:r>
              <a:rPr lang="en-US" dirty="0" smtClean="0"/>
              <a:t>Search </a:t>
            </a:r>
            <a:r>
              <a:rPr lang="en-US" dirty="0"/>
              <a:t>the internet for material that is directly related to coursework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57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80/80: a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have the opportunity to earn an </a:t>
            </a:r>
            <a:r>
              <a:rPr lang="en-US" b="1" dirty="0" smtClean="0"/>
              <a:t>80 minute lunch </a:t>
            </a:r>
            <a:r>
              <a:rPr lang="en-US" dirty="0" smtClean="0"/>
              <a:t>period on a weekly basis.  Below is the criteria for earning 80/80 and exercising its power: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At least </a:t>
            </a:r>
            <a:r>
              <a:rPr lang="en-US" dirty="0" smtClean="0"/>
              <a:t>an 80 average in all classes</a:t>
            </a:r>
          </a:p>
          <a:p>
            <a:r>
              <a:rPr lang="en-US" u="sng" dirty="0" smtClean="0"/>
              <a:t>No</a:t>
            </a:r>
            <a:r>
              <a:rPr lang="en-US" dirty="0" smtClean="0"/>
              <a:t> missing work</a:t>
            </a:r>
          </a:p>
          <a:p>
            <a:r>
              <a:rPr lang="en-US" dirty="0" smtClean="0"/>
              <a:t>A pass award to you and signed by your LIFE Coach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</TotalTime>
  <Words>119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Seminar</vt:lpstr>
      <vt:lpstr>What is Seminar?</vt:lpstr>
      <vt:lpstr>80/80: a Privilege</vt:lpstr>
    </vt:vector>
  </TitlesOfParts>
  <Company>Mary E. Phillips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Administrator MEPHS</dc:creator>
  <cp:lastModifiedBy>Administrator MEPHS</cp:lastModifiedBy>
  <cp:revision>2</cp:revision>
  <dcterms:created xsi:type="dcterms:W3CDTF">2014-08-02T21:18:59Z</dcterms:created>
  <dcterms:modified xsi:type="dcterms:W3CDTF">2014-08-02T21:32:09Z</dcterms:modified>
</cp:coreProperties>
</file>